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57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5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1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40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41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56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71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70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3736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44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C664D-172C-4CC1-B17E-6D6B59ABFBAE}" type="datetimeFigureOut">
              <a:rPr kumimoji="1" lang="ja-JP" altLang="en-US" smtClean="0"/>
              <a:t>2019/5/30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D5EE6-4C9A-4D33-8644-439E06AC6B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80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尿細胞診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24</a:t>
            </a:r>
            <a:r>
              <a:rPr kumimoji="1" lang="ja-JP" altLang="en-US" dirty="0" smtClean="0"/>
              <a:t>日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388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080" y="-470780"/>
            <a:ext cx="9455193" cy="7415839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0287000" y="216712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C026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3456432" y="2625298"/>
            <a:ext cx="1417320" cy="14173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582912" y="404261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黄枠</a:t>
            </a:r>
            <a:r>
              <a:rPr kumimoji="1" lang="ja-JP" altLang="en-US" smtClean="0"/>
              <a:t>　異型細胞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064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4128" y="-250607"/>
            <a:ext cx="9967257" cy="7817458"/>
          </a:xfrm>
        </p:spPr>
      </p:pic>
      <p:sp>
        <p:nvSpPr>
          <p:cNvPr id="5" name="楕円 4"/>
          <p:cNvSpPr/>
          <p:nvPr/>
        </p:nvSpPr>
        <p:spPr>
          <a:xfrm>
            <a:off x="3630168" y="2817322"/>
            <a:ext cx="1417320" cy="14173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509760" y="37856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黄枠　異型細胞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801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792" y="-240566"/>
            <a:ext cx="10140993" cy="7953721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875520" y="217627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C022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3931920" y="3027634"/>
            <a:ext cx="1417320" cy="14173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067544" y="32644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黄枠　異型細胞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723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384" y="-390082"/>
            <a:ext cx="9738657" cy="7638164"/>
          </a:xfrm>
        </p:spPr>
      </p:pic>
      <p:sp>
        <p:nvSpPr>
          <p:cNvPr id="5" name="楕円 4"/>
          <p:cNvSpPr/>
          <p:nvPr/>
        </p:nvSpPr>
        <p:spPr>
          <a:xfrm>
            <a:off x="3136392" y="2707594"/>
            <a:ext cx="1417320" cy="14173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473184" y="3703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黄枠　異型細胞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310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8096" y="-267640"/>
            <a:ext cx="9930681" cy="7788771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0222992" y="2231136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C023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3118104" y="2323453"/>
            <a:ext cx="1417320" cy="14173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802368" y="34198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黄枠　</a:t>
            </a:r>
            <a:r>
              <a:rPr kumimoji="1" lang="ja-JP" altLang="en-US" dirty="0" smtClean="0"/>
              <a:t>異型細胞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274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20" y="-561861"/>
            <a:ext cx="10643913" cy="8348168"/>
          </a:xfrm>
        </p:spPr>
      </p:pic>
      <p:sp>
        <p:nvSpPr>
          <p:cNvPr id="5" name="楕円 4"/>
          <p:cNvSpPr/>
          <p:nvPr/>
        </p:nvSpPr>
        <p:spPr>
          <a:xfrm>
            <a:off x="3246120" y="3009346"/>
            <a:ext cx="1417320" cy="14173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555480" y="35844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黄枠　</a:t>
            </a:r>
            <a:r>
              <a:rPr kumimoji="1" lang="ja-JP" altLang="en-US" dirty="0" smtClean="0"/>
              <a:t>異型細胞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54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" y="0"/>
            <a:ext cx="9455193" cy="7415839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0186416" y="2093976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C024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3483864" y="2999259"/>
            <a:ext cx="1417320" cy="14173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829800" y="359359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黄枠　悪性疑い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764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235546"/>
            <a:ext cx="9528345" cy="7473213"/>
          </a:xfrm>
        </p:spPr>
      </p:pic>
      <p:sp>
        <p:nvSpPr>
          <p:cNvPr id="5" name="楕円 4"/>
          <p:cNvSpPr/>
          <p:nvPr/>
        </p:nvSpPr>
        <p:spPr>
          <a:xfrm>
            <a:off x="3191256" y="2551176"/>
            <a:ext cx="1444752" cy="140914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564624" y="331927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黄枠　悪性疑い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334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0" y="-288796"/>
            <a:ext cx="10214145" cy="8011095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0277856" y="235000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C025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3575452" y="2872186"/>
            <a:ext cx="1417320" cy="14173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811512" y="36301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黄枠　悪性疑い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713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5256" y="-282521"/>
            <a:ext cx="10031265" cy="7867660"/>
          </a:xfrm>
        </p:spPr>
      </p:pic>
      <p:sp>
        <p:nvSpPr>
          <p:cNvPr id="5" name="楕円 4"/>
          <p:cNvSpPr/>
          <p:nvPr/>
        </p:nvSpPr>
        <p:spPr>
          <a:xfrm>
            <a:off x="3721608" y="2762458"/>
            <a:ext cx="1417320" cy="14173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738360" y="35204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黄枠　悪性疑い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818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22</Words>
  <Application>Microsoft Office PowerPoint</Application>
  <PresentationFormat>ワイド画面</PresentationFormat>
  <Paragraphs>16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テーマ</vt:lpstr>
      <vt:lpstr>尿細胞診5月24日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尿細胞診5月24日</dc:title>
  <dc:creator>shomatflong@icloud.com</dc:creator>
  <cp:lastModifiedBy>Takeshi</cp:lastModifiedBy>
  <cp:revision>5</cp:revision>
  <dcterms:created xsi:type="dcterms:W3CDTF">2019-05-24T07:55:34Z</dcterms:created>
  <dcterms:modified xsi:type="dcterms:W3CDTF">2019-05-29T23:38:46Z</dcterms:modified>
</cp:coreProperties>
</file>